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4"/>
  </p:notesMasterIdLst>
  <p:sldIdLst>
    <p:sldId id="256" r:id="rId2"/>
    <p:sldId id="278" r:id="rId3"/>
    <p:sldId id="279" r:id="rId4"/>
    <p:sldId id="271" r:id="rId5"/>
    <p:sldId id="280" r:id="rId6"/>
    <p:sldId id="273" r:id="rId7"/>
    <p:sldId id="274" r:id="rId8"/>
    <p:sldId id="275" r:id="rId9"/>
    <p:sldId id="272" r:id="rId10"/>
    <p:sldId id="276" r:id="rId11"/>
    <p:sldId id="277" r:id="rId12"/>
    <p:sldId id="268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9691" autoAdjust="0"/>
  </p:normalViewPr>
  <p:slideViewPr>
    <p:cSldViewPr snapToGrid="0" snapToObjects="1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256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None/>
            </a:pPr>
            <a:endParaRPr lang="en-US" sz="12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83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9987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915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5524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553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83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14" name="Shape 11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Shape 1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Shape 13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8498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</p:sldLayoutIdLst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15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jpe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19.png"/><Relationship Id="rId4" Type="http://schemas.openxmlformats.org/officeDocument/2006/relationships/image" Target="../media/image20.jpe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914400" y="356658"/>
            <a:ext cx="7853892" cy="160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ISDS 552 GP3</a:t>
            </a: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914400" y="3181350"/>
            <a:ext cx="9767454" cy="29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76"/>
              <a:buFont typeface="Noto Sans Symbols"/>
              <a:buNone/>
            </a:pPr>
            <a:r>
              <a:rPr lang="en-US" sz="222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DEEPAM KHIRWAR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HARSHITA DIDWANIA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KAVINDU WALIMUNIGE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SANCHIT SINGH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SATHIYA PRIYA JEEVANANDAN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DF1C06B-3A7A-4788-ADE2-85D1043DE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47918"/>
            <a:ext cx="9404723" cy="1400530"/>
          </a:xfrm>
        </p:spPr>
        <p:txBody>
          <a:bodyPr/>
          <a:lstStyle/>
          <a:p>
            <a:r>
              <a:rPr lang="en-I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WND- Identify promotional offers</a:t>
            </a:r>
            <a:r>
              <a:rPr lang="en-IN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3" name="Picture 2" descr="../../Final%20WND5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44" y="1152983"/>
            <a:ext cx="9652000" cy="5508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92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GUI - Identify promotional offers </a:t>
            </a:r>
            <a:endParaRPr lang="en-IN" sz="2400" b="1" dirty="0"/>
          </a:p>
        </p:txBody>
      </p:sp>
      <p:pic>
        <p:nvPicPr>
          <p:cNvPr id="4" name="Picture 3" descr="../../promotional%20offers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152983"/>
            <a:ext cx="3011489" cy="231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../../report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76" y="1152983"/>
            <a:ext cx="3723640" cy="298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../../update%20price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406" y="1152983"/>
            <a:ext cx="3893280" cy="247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../../approval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76" y="4255699"/>
            <a:ext cx="3723640" cy="247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72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 sz="2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 of presentation</a:t>
            </a:r>
            <a:endParaRPr sz="2800" b="0" i="0" u="none" strike="noStrike" cap="none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590675" y="259080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1796EF-96CF-4D60-8DBA-5907AA8E2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6160" y="594577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0AA63C-8A93-4019-9612-53A2C940E5B4}"/>
              </a:ext>
            </a:extLst>
          </p:cNvPr>
          <p:cNvSpPr txBox="1"/>
          <p:nvPr/>
        </p:nvSpPr>
        <p:spPr>
          <a:xfrm>
            <a:off x="540327" y="457199"/>
            <a:ext cx="5555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WND- match customer with vehicles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89DAF-5AF6-47B4-9141-F7F9F6EBD2C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014" y="1016649"/>
            <a:ext cx="6314859" cy="5538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2BA482A-EA85-44DE-A1CB-A23128A53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14857" y="6041572"/>
            <a:ext cx="383177" cy="44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19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0AA63C-8A93-4019-9612-53A2C940E5B4}"/>
              </a:ext>
            </a:extLst>
          </p:cNvPr>
          <p:cNvSpPr txBox="1"/>
          <p:nvPr/>
        </p:nvSpPr>
        <p:spPr>
          <a:xfrm>
            <a:off x="734290" y="457199"/>
            <a:ext cx="555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GUI- Match Customer with Vehicles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67729-93D0-4214-BA0A-DD37D6262DE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993" y="826531"/>
            <a:ext cx="6635462" cy="5424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80B508-EE27-4C5D-AB50-08D564DE8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77869" y="5282610"/>
            <a:ext cx="386317" cy="44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09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0AA63C-8A93-4019-9612-53A2C940E5B4}"/>
              </a:ext>
            </a:extLst>
          </p:cNvPr>
          <p:cNvSpPr txBox="1"/>
          <p:nvPr/>
        </p:nvSpPr>
        <p:spPr>
          <a:xfrm>
            <a:off x="540327" y="217357"/>
            <a:ext cx="555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WND- Sell Car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89DAF-5AF6-47B4-9141-F7F9F6EBD2C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1184223" y="989351"/>
            <a:ext cx="9084039" cy="565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81E8543-6680-47BA-A6AF-C3B037C171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25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0AA63C-8A93-4019-9612-53A2C940E5B4}"/>
              </a:ext>
            </a:extLst>
          </p:cNvPr>
          <p:cNvSpPr txBox="1"/>
          <p:nvPr/>
        </p:nvSpPr>
        <p:spPr>
          <a:xfrm>
            <a:off x="734290" y="215263"/>
            <a:ext cx="555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GUI- Sell Car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210F8-0D8E-4852-AC76-7BB71BDF6F8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347207" y="826531"/>
            <a:ext cx="3354299" cy="3267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FE1868-200D-4FAC-90A2-A8BE19BC965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482697" y="989352"/>
            <a:ext cx="3354299" cy="2439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7B8418-0A72-4620-A033-3D6752B4868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602167" y="4317166"/>
            <a:ext cx="2954844" cy="2357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D08448-506E-4C14-A57E-905E5FE3C450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482697" y="3687580"/>
            <a:ext cx="2954844" cy="2839187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C21E4F5-B57D-46DC-80FD-2707B8463F36}"/>
              </a:ext>
            </a:extLst>
          </p:cNvPr>
          <p:cNvSpPr/>
          <p:nvPr/>
        </p:nvSpPr>
        <p:spPr>
          <a:xfrm>
            <a:off x="851578" y="826532"/>
            <a:ext cx="314793" cy="359763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58E8819-9DAE-4D06-AA07-0B47C07948D5}"/>
              </a:ext>
            </a:extLst>
          </p:cNvPr>
          <p:cNvSpPr/>
          <p:nvPr/>
        </p:nvSpPr>
        <p:spPr>
          <a:xfrm>
            <a:off x="5974155" y="1006413"/>
            <a:ext cx="314793" cy="359763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8799E89-179D-44E6-BA4C-A9F96DB4942D}"/>
              </a:ext>
            </a:extLst>
          </p:cNvPr>
          <p:cNvSpPr/>
          <p:nvPr/>
        </p:nvSpPr>
        <p:spPr>
          <a:xfrm>
            <a:off x="1110816" y="4317166"/>
            <a:ext cx="314793" cy="359763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54F785F-F30D-49A8-9CBE-5D3154E1D48F}"/>
              </a:ext>
            </a:extLst>
          </p:cNvPr>
          <p:cNvSpPr/>
          <p:nvPr/>
        </p:nvSpPr>
        <p:spPr>
          <a:xfrm>
            <a:off x="5975170" y="3733942"/>
            <a:ext cx="314793" cy="359763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C3B3F567-A3FD-4EA6-9E29-57FB4579C6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81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8825657" cy="1131376"/>
          </a:xfrm>
        </p:spPr>
        <p:txBody>
          <a:bodyPr/>
          <a:lstStyle/>
          <a:p>
            <a:r>
              <a:rPr lang="en-US" dirty="0"/>
              <a:t>WND – Managing Inventory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4" y="1131377"/>
            <a:ext cx="9442029" cy="5478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13" y="2645228"/>
            <a:ext cx="2211387" cy="156754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76706" y="50281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56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70" y="10046"/>
            <a:ext cx="8825657" cy="1245318"/>
          </a:xfrm>
        </p:spPr>
        <p:txBody>
          <a:bodyPr/>
          <a:lstStyle/>
          <a:p>
            <a:r>
              <a:rPr lang="en-US" dirty="0"/>
              <a:t>GUI – Managing Inventory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81" y="1255364"/>
            <a:ext cx="6416002" cy="5602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881" y="2881878"/>
            <a:ext cx="2812611" cy="156754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94196" y="5332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99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369" y="247911"/>
            <a:ext cx="8825658" cy="8604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WND - Sales Commission</a:t>
            </a:r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07" y="885029"/>
            <a:ext cx="9558669" cy="5547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73" y="3003783"/>
            <a:ext cx="1616150" cy="1310159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01153" y="52400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47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506369" y="24791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GUI - Sales Commission</a:t>
            </a:r>
          </a:p>
        </p:txBody>
      </p:sp>
      <p:pic>
        <p:nvPicPr>
          <p:cNvPr id="5" name="Picture 4" descr="C:\Users\dhanapka\Pictures\Project\ISDS 552\Main Menu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8" y="959449"/>
            <a:ext cx="1930400" cy="27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dhanapka\Pictures\Project\ISDS 552\Calculate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153" y="959449"/>
            <a:ext cx="2729150" cy="302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dhanapka\Pictures\Project\ISDS 552\Commission Report - Payroll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347" y="3848335"/>
            <a:ext cx="3739515" cy="2628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dhanapka\Pictures\Project\ISDS 552\Commission Report.jp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737" y="959449"/>
            <a:ext cx="3794125" cy="266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dhanapka\Pictures\Project\ISDS 552\pAY STUB.jp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8" y="4263656"/>
            <a:ext cx="4342057" cy="2212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641" y="3044394"/>
            <a:ext cx="1616150" cy="1310159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001154" y="53701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67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9"/>
    </mc:Choice>
    <mc:Fallback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74</Words>
  <Application>Microsoft Office PowerPoint</Application>
  <PresentationFormat>Widescreen</PresentationFormat>
  <Paragraphs>30</Paragraphs>
  <Slides>12</Slides>
  <Notes>6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Noto Sans Symbols</vt:lpstr>
      <vt:lpstr>Ion</vt:lpstr>
      <vt:lpstr>ISDS 552 GP3</vt:lpstr>
      <vt:lpstr>PowerPoint Presentation</vt:lpstr>
      <vt:lpstr>PowerPoint Presentation</vt:lpstr>
      <vt:lpstr>PowerPoint Presentation</vt:lpstr>
      <vt:lpstr>PowerPoint Presentation</vt:lpstr>
      <vt:lpstr>WND – Managing Inventory</vt:lpstr>
      <vt:lpstr>GUI – Managing Inventory</vt:lpstr>
      <vt:lpstr>PowerPoint Presentation</vt:lpstr>
      <vt:lpstr>PowerPoint Presentation</vt:lpstr>
      <vt:lpstr>WND- Identify promotional offers </vt:lpstr>
      <vt:lpstr>GUI - Identify promotional offers 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ISDS 552 GP3</dc:title>
  <dc:creator>zz-Jeevanandan, Sathiya Priya</dc:creator>
  <cp:lastModifiedBy>Harshita Didwania</cp:lastModifiedBy>
  <cp:revision>44</cp:revision>
  <dcterms:modified xsi:type="dcterms:W3CDTF">2018-07-28T04:35:02Z</dcterms:modified>
</cp:coreProperties>
</file>